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345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555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853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701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671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452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018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808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43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905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727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34BD-2A4E-44CF-83A4-1A26F6C21CED}" type="datetimeFigureOut">
              <a:rPr lang="es-CO" smtClean="0"/>
              <a:t>16/10/2019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8B0D-B217-48E7-BD8B-624B1BAE19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2789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3" y="0"/>
            <a:ext cx="12191999" cy="67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6" y="2191657"/>
            <a:ext cx="9144000" cy="2387600"/>
          </a:xfrm>
        </p:spPr>
        <p:txBody>
          <a:bodyPr/>
          <a:lstStyle/>
          <a:p>
            <a:r>
              <a:rPr lang="es-CO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Top 10 mejores películas de terror</a:t>
            </a:r>
            <a:endParaRPr lang="es-CO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6" y="4769305"/>
            <a:ext cx="9144000" cy="1655762"/>
          </a:xfrm>
        </p:spPr>
        <p:txBody>
          <a:bodyPr/>
          <a:lstStyle/>
          <a:p>
            <a:r>
              <a:rPr lang="es-CO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Presentado por Luis stiven Amaya y Leidy Daniela Baracaldo</a:t>
            </a:r>
          </a:p>
        </p:txBody>
      </p:sp>
    </p:spTree>
    <p:extLst>
      <p:ext uri="{BB962C8B-B14F-4D97-AF65-F5344CB8AC3E}">
        <p14:creationId xmlns:p14="http://schemas.microsoft.com/office/powerpoint/2010/main" val="674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7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contenido</a:t>
            </a:r>
            <a:endParaRPr lang="es-CO" sz="7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 smtClean="0">
                <a:hlinkClick r:id="rId2" action="ppaction://hlinksldjump"/>
              </a:rPr>
              <a:t>Anabelle</a:t>
            </a:r>
            <a:r>
              <a:rPr lang="es-CO" dirty="0" smtClean="0"/>
              <a:t> </a:t>
            </a:r>
          </a:p>
          <a:p>
            <a:r>
              <a:rPr lang="es-CO" dirty="0" smtClean="0">
                <a:hlinkClick r:id="rId3" action="ppaction://hlinksldjump"/>
              </a:rPr>
              <a:t>It</a:t>
            </a:r>
            <a:endParaRPr lang="es-CO" dirty="0" smtClean="0"/>
          </a:p>
          <a:p>
            <a:r>
              <a:rPr lang="es-CO" dirty="0" smtClean="0">
                <a:hlinkClick r:id="rId4" action="ppaction://hlinksldjump"/>
              </a:rPr>
              <a:t>La noche del demonio</a:t>
            </a:r>
            <a:endParaRPr lang="es-CO" dirty="0" smtClean="0"/>
          </a:p>
          <a:p>
            <a:r>
              <a:rPr lang="es-CO" dirty="0" smtClean="0">
                <a:hlinkClick r:id="rId5" action="ppaction://hlinksldjump"/>
              </a:rPr>
              <a:t>El conjuro</a:t>
            </a:r>
            <a:endParaRPr lang="es-CO" dirty="0" smtClean="0"/>
          </a:p>
          <a:p>
            <a:r>
              <a:rPr lang="es-CO" dirty="0" smtClean="0">
                <a:hlinkClick r:id="rId6" action="ppaction://hlinksldjump"/>
              </a:rPr>
              <a:t>La monja</a:t>
            </a:r>
            <a:endParaRPr lang="es-CO" dirty="0" smtClean="0"/>
          </a:p>
          <a:p>
            <a:r>
              <a:rPr lang="es-CO" dirty="0" smtClean="0">
                <a:hlinkClick r:id="rId7" action="ppaction://hlinksldjump"/>
              </a:rPr>
              <a:t>Juegos siniestros</a:t>
            </a:r>
            <a:endParaRPr lang="es-CO" dirty="0" smtClean="0"/>
          </a:p>
          <a:p>
            <a:r>
              <a:rPr lang="es-CO" dirty="0" smtClean="0"/>
              <a:t>la posesión de verónica </a:t>
            </a:r>
          </a:p>
          <a:p>
            <a:r>
              <a:rPr lang="es-CO" dirty="0" smtClean="0"/>
              <a:t>El orfanato</a:t>
            </a:r>
          </a:p>
          <a:p>
            <a:r>
              <a:rPr lang="es-CO" dirty="0" smtClean="0"/>
              <a:t>Nosotros</a:t>
            </a:r>
          </a:p>
          <a:p>
            <a:r>
              <a:rPr lang="es-CO" dirty="0" smtClean="0"/>
              <a:t>El aro 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53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0"/>
            <a:ext cx="11854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715" y="3332640"/>
            <a:ext cx="10515600" cy="2002971"/>
          </a:xfrm>
        </p:spPr>
        <p:txBody>
          <a:bodyPr/>
          <a:lstStyle/>
          <a:p>
            <a:pPr algn="ctr"/>
            <a:r>
              <a:rPr lang="es-CO" sz="8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  <a:hlinkClick r:id="rId3" action="ppaction://hlinksldjump"/>
              </a:rPr>
              <a:t>Anabelle</a:t>
            </a:r>
            <a:r>
              <a:rPr lang="es-CO" dirty="0" smtClean="0">
                <a:hlinkClick r:id="rId3" action="ppaction://hlinksldjump"/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78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94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4163" y="5618087"/>
            <a:ext cx="10515600" cy="1325563"/>
          </a:xfrm>
        </p:spPr>
        <p:txBody>
          <a:bodyPr/>
          <a:lstStyle/>
          <a:p>
            <a:pPr algn="ctr"/>
            <a:r>
              <a:rPr lang="es-CO" sz="6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Chiller" panose="04020404031007020602" pitchFamily="82" charset="0"/>
                <a:hlinkClick r:id="rId3" action="ppaction://hlinksldjump"/>
              </a:rPr>
              <a:t>IT</a:t>
            </a:r>
            <a:endParaRPr lang="es-CO" sz="66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LA NOCHE DEL DEMONIO 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</a:effectLst>
                <a:latin typeface="Chiller" panose="04020404031007020602" pitchFamily="82" charset="0"/>
                <a:hlinkClick r:id="rId3" action="ppaction://hlinksldjump"/>
              </a:rPr>
              <a:t>LA NOCHE DEL DEMONIO </a:t>
            </a:r>
            <a:endParaRPr lang="es-CO" dirty="0">
              <a:effectLst>
                <a:glow rad="101600">
                  <a:schemeClr val="accent4">
                    <a:lumMod val="75000"/>
                    <a:alpha val="6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715" y="423862"/>
            <a:ext cx="10515600" cy="1325563"/>
          </a:xfrm>
        </p:spPr>
        <p:txBody>
          <a:bodyPr/>
          <a:lstStyle/>
          <a:p>
            <a:pPr algn="ctr"/>
            <a:r>
              <a:rPr lang="es-CO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  <a:hlinkClick r:id="rId3" action="ppaction://hlinksldjump"/>
              </a:rPr>
              <a:t>EL CONJURO </a:t>
            </a:r>
            <a:endParaRPr lang="es-CO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hlinkClick r:id="rId3" action="ppaction://hlinksldjump"/>
              </a:rPr>
              <a:t>LA MONJA </a:t>
            </a:r>
            <a:endParaRPr lang="es-CO" dirty="0">
              <a:ln w="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juegos siniestros pelicula 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n w="0"/>
                <a:effectLst>
                  <a:glow rad="101600">
                    <a:schemeClr val="accent5">
                      <a:lumMod val="40000"/>
                      <a:lumOff val="6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hlinkClick r:id="rId3" action="ppaction://hlinksldjump"/>
              </a:rPr>
              <a:t>JUEGOS SINIESTROS </a:t>
            </a:r>
            <a:endParaRPr lang="es-CO" dirty="0">
              <a:ln w="0"/>
              <a:effectLst>
                <a:glow rad="101600">
                  <a:schemeClr val="accent5">
                    <a:lumMod val="40000"/>
                    <a:lumOff val="6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effectLst>
                  <a:glow rad="228600">
                    <a:srgbClr val="7030A0">
                      <a:alpha val="40000"/>
                    </a:srgbClr>
                  </a:glow>
                </a:effectLst>
                <a:latin typeface="Chiller" panose="04020404031007020602" pitchFamily="82" charset="0"/>
              </a:rPr>
              <a:t>LA POSECIO DE VERONICA</a:t>
            </a:r>
            <a:endParaRPr lang="es-CO" dirty="0">
              <a:effectLst>
                <a:glow rad="228600">
                  <a:srgbClr val="7030A0">
                    <a:alpha val="40000"/>
                  </a:srgbClr>
                </a:glow>
              </a:effectLst>
              <a:latin typeface="Chiller" panose="040204040310070206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3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53</Words>
  <Application>Microsoft Office PowerPoint</Application>
  <PresentationFormat>Panorámica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Chiller</vt:lpstr>
      <vt:lpstr>Office Theme</vt:lpstr>
      <vt:lpstr>Top 10 mejores películas de terror</vt:lpstr>
      <vt:lpstr>contenido</vt:lpstr>
      <vt:lpstr>Anabelle </vt:lpstr>
      <vt:lpstr>IT</vt:lpstr>
      <vt:lpstr>LA NOCHE DEL DEMONIO </vt:lpstr>
      <vt:lpstr>EL CONJURO </vt:lpstr>
      <vt:lpstr>LA MONJA </vt:lpstr>
      <vt:lpstr>JUEGOS SINIESTROS </vt:lpstr>
      <vt:lpstr>LA POSECIO DE VERONICA</vt:lpstr>
    </vt:vector>
  </TitlesOfParts>
  <Company>Secretaria de educacion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mejores películas de terror</dc:title>
  <dc:creator>Estudiante</dc:creator>
  <cp:lastModifiedBy>Estudiante</cp:lastModifiedBy>
  <cp:revision>6</cp:revision>
  <dcterms:created xsi:type="dcterms:W3CDTF">2019-10-16T16:06:54Z</dcterms:created>
  <dcterms:modified xsi:type="dcterms:W3CDTF">2019-10-16T16:59:40Z</dcterms:modified>
</cp:coreProperties>
</file>